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48" r:id="rId4"/>
  </p:sldMasterIdLst>
  <p:notesMasterIdLst>
    <p:notesMasterId r:id="rId5"/>
  </p:notesMasterIdLst>
  <p:sldIdLst>
    <p:sldId id="256" r:id="rId6"/>
    <p:sldId id="257" r:id="rId7"/>
  </p:sldIdLst>
  <p:sldSz cy="11430000" cx="11430000"/>
  <p:notesSz cx="6858000" cy="9144000"/>
  <p:embeddedFontLst>
    <p:embeddedFont>
      <p:font typeface="Plus Jakarta Sans"/>
      <p:regular r:id="rId8"/>
      <p:bold r:id="rId9"/>
      <p:italic r:id="rId10"/>
      <p:boldItalic r:id="rId11"/>
    </p:embeddedFont>
    <p:embeddedFont>
      <p:font typeface="Plus Jakarta Sans Medium"/>
      <p:regular r:id="rId12"/>
      <p:bold r:id="rId13"/>
      <p:italic r:id="rId14"/>
      <p:boldItalic r:id="rId15"/>
    </p:embeddedFont>
    <p:embeddedFont>
      <p:font typeface="Plus Jakarta Sans Light"/>
      <p:regular r:id="rId16"/>
      <p:bold r:id="rId17"/>
      <p:italic r:id="rId18"/>
      <p:boldItalic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600">
          <p15:clr>
            <a:srgbClr val="747775"/>
          </p15:clr>
        </p15:guide>
        <p15:guide id="2" pos="3600">
          <p15:clr>
            <a:srgbClr val="747775"/>
          </p15:clr>
        </p15:guide>
      </p15:sldGuideLst>
    </p:ext>
    <p:ext uri="GoogleSlidesCustomDataVersion2">
      <go:slidesCustomData xmlns:go="http://customooxmlschemas.google.com/" r:id="rId20" roundtripDataSignature="AMtx7mi68CoM4HUbTTg/LNUMrGoei4RUe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600" orient="horz"/>
        <p:guide pos="360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customschemas.google.com/relationships/presentationmetadata" Target="metadata"/><Relationship Id="rId11" Type="http://schemas.openxmlformats.org/officeDocument/2006/relationships/font" Target="fonts/PlusJakartaSans-boldItalic.fntdata"/><Relationship Id="rId10" Type="http://schemas.openxmlformats.org/officeDocument/2006/relationships/font" Target="fonts/PlusJakartaSans-italic.fntdata"/><Relationship Id="rId13" Type="http://schemas.openxmlformats.org/officeDocument/2006/relationships/font" Target="fonts/PlusJakartaSansMedium-bold.fntdata"/><Relationship Id="rId12" Type="http://schemas.openxmlformats.org/officeDocument/2006/relationships/font" Target="fonts/PlusJakartaSansMedium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PlusJakartaSans-bold.fntdata"/><Relationship Id="rId15" Type="http://schemas.openxmlformats.org/officeDocument/2006/relationships/font" Target="fonts/PlusJakartaSansMedium-boldItalic.fntdata"/><Relationship Id="rId14" Type="http://schemas.openxmlformats.org/officeDocument/2006/relationships/font" Target="fonts/PlusJakartaSansMedium-italic.fntdata"/><Relationship Id="rId17" Type="http://schemas.openxmlformats.org/officeDocument/2006/relationships/font" Target="fonts/PlusJakartaSansLight-bold.fntdata"/><Relationship Id="rId16" Type="http://schemas.openxmlformats.org/officeDocument/2006/relationships/font" Target="fonts/PlusJakartaSansLight-regular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PlusJakartaSansLight-boldItalic.fntdata"/><Relationship Id="rId6" Type="http://schemas.openxmlformats.org/officeDocument/2006/relationships/slide" Target="slides/slide1.xml"/><Relationship Id="rId18" Type="http://schemas.openxmlformats.org/officeDocument/2006/relationships/font" Target="fonts/PlusJakartaSansLight-italic.fntdata"/><Relationship Id="rId7" Type="http://schemas.openxmlformats.org/officeDocument/2006/relationships/slide" Target="slides/slide2.xml"/><Relationship Id="rId8" Type="http://schemas.openxmlformats.org/officeDocument/2006/relationships/font" Target="fonts/PlusJakartaSans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714816" y="685800"/>
            <a:ext cx="3429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g387795ab809_0_15:notes"/>
          <p:cNvSpPr/>
          <p:nvPr>
            <p:ph idx="2" type="sldImg"/>
          </p:nvPr>
        </p:nvSpPr>
        <p:spPr>
          <a:xfrm>
            <a:off x="1714800" y="685800"/>
            <a:ext cx="3429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" name="Google Shape;27;g387795ab809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g387795ab809_0_47:notes"/>
          <p:cNvSpPr/>
          <p:nvPr>
            <p:ph idx="2" type="sldImg"/>
          </p:nvPr>
        </p:nvSpPr>
        <p:spPr>
          <a:xfrm>
            <a:off x="1714800" y="685800"/>
            <a:ext cx="3429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" name="Google Shape;34;g387795ab809_0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1"/>
          <p:cNvSpPr txBox="1"/>
          <p:nvPr/>
        </p:nvSpPr>
        <p:spPr>
          <a:xfrm>
            <a:off x="2050875" y="8894667"/>
            <a:ext cx="2910000" cy="744600"/>
          </a:xfrm>
          <a:prstGeom prst="rect">
            <a:avLst/>
          </a:prstGeom>
          <a:noFill/>
          <a:ln>
            <a:noFill/>
          </a:ln>
        </p:spPr>
        <p:txBody>
          <a:bodyPr anchorCtr="0" anchor="t" bIns="143900" lIns="143900" spcFirstLastPara="1" rIns="143900" wrap="square" tIns="143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61"/>
              <a:buFont typeface="Arial"/>
              <a:buNone/>
            </a:pPr>
            <a:r>
              <a:t/>
            </a:r>
            <a:endParaRPr b="0" i="0" sz="2361" u="none" cap="none" strike="noStrike">
              <a:solidFill>
                <a:schemeClr val="lt1"/>
              </a:solidFill>
              <a:latin typeface="Plus Jakarta Sans Medium"/>
              <a:ea typeface="Plus Jakarta Sans Medium"/>
              <a:cs typeface="Plus Jakarta Sans Medium"/>
              <a:sym typeface="Plus Jakarta Sans Medium"/>
            </a:endParaRPr>
          </a:p>
        </p:txBody>
      </p:sp>
      <p:sp>
        <p:nvSpPr>
          <p:cNvPr id="11" name="Google Shape;11;p21"/>
          <p:cNvSpPr txBox="1"/>
          <p:nvPr>
            <p:ph type="title"/>
          </p:nvPr>
        </p:nvSpPr>
        <p:spPr>
          <a:xfrm>
            <a:off x="5598025" y="6129409"/>
            <a:ext cx="4211100" cy="2208000"/>
          </a:xfrm>
          <a:prstGeom prst="rect">
            <a:avLst/>
          </a:prstGeom>
          <a:noFill/>
          <a:ln>
            <a:noFill/>
          </a:ln>
        </p:spPr>
        <p:txBody>
          <a:bodyPr anchorCtr="0" anchor="b" bIns="143900" lIns="143900" spcFirstLastPara="1" rIns="143900" wrap="square" tIns="1439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0"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9pPr>
          </a:lstStyle>
          <a:p/>
        </p:txBody>
      </p:sp>
      <p:sp>
        <p:nvSpPr>
          <p:cNvPr id="12" name="Google Shape;12;p21"/>
          <p:cNvSpPr txBox="1"/>
          <p:nvPr/>
        </p:nvSpPr>
        <p:spPr>
          <a:xfrm rot="-500">
            <a:off x="1588500" y="1611682"/>
            <a:ext cx="8253000" cy="2683200"/>
          </a:xfrm>
          <a:prstGeom prst="rect">
            <a:avLst/>
          </a:prstGeom>
          <a:noFill/>
          <a:ln>
            <a:noFill/>
          </a:ln>
        </p:spPr>
        <p:txBody>
          <a:bodyPr anchorCtr="0" anchor="t" bIns="143900" lIns="143900" spcFirstLastPara="1" rIns="143900" wrap="square" tIns="143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61"/>
              <a:buFont typeface="Arial"/>
              <a:buNone/>
            </a:pPr>
            <a:r>
              <a:rPr b="1" i="0" lang="fr" sz="5600" u="none" cap="none" strike="noStrike">
                <a:solidFill>
                  <a:schemeClr val="lt1"/>
                </a:solidFill>
                <a:latin typeface="Plus Jakarta Sans"/>
                <a:ea typeface="Plus Jakarta Sans"/>
                <a:cs typeface="Plus Jakarta Sans"/>
                <a:sym typeface="Plus Jakarta Sans"/>
              </a:rPr>
              <a:t>Forum Textile et Mode </a:t>
            </a:r>
            <a:br>
              <a:rPr b="1" i="0" lang="fr" sz="5600" u="none" cap="none" strike="noStrike">
                <a:solidFill>
                  <a:schemeClr val="lt1"/>
                </a:solidFill>
                <a:latin typeface="Plus Jakarta Sans"/>
                <a:ea typeface="Plus Jakarta Sans"/>
                <a:cs typeface="Plus Jakarta Sans"/>
                <a:sym typeface="Plus Jakarta Sans"/>
              </a:rPr>
            </a:br>
            <a:r>
              <a:rPr b="1" i="0" lang="fr" sz="5600" u="none" cap="none" strike="noStrike">
                <a:solidFill>
                  <a:schemeClr val="lt1"/>
                </a:solidFill>
                <a:latin typeface="Plus Jakarta Sans"/>
                <a:ea typeface="Plus Jakarta Sans"/>
                <a:cs typeface="Plus Jakarta Sans"/>
                <a:sym typeface="Plus Jakarta Sans"/>
              </a:rPr>
              <a:t>Circulaires</a:t>
            </a:r>
            <a:endParaRPr b="1" i="0" sz="5600" u="none" cap="none" strike="noStrike">
              <a:solidFill>
                <a:schemeClr val="lt1"/>
              </a:solidFill>
              <a:latin typeface="Plus Jakarta Sans"/>
              <a:ea typeface="Plus Jakarta Sans"/>
              <a:cs typeface="Plus Jakarta Sans"/>
              <a:sym typeface="Plus Jakarta Sans"/>
            </a:endParaRPr>
          </a:p>
        </p:txBody>
      </p:sp>
      <p:sp>
        <p:nvSpPr>
          <p:cNvPr id="13" name="Google Shape;13;p21"/>
          <p:cNvSpPr txBox="1"/>
          <p:nvPr/>
        </p:nvSpPr>
        <p:spPr>
          <a:xfrm>
            <a:off x="6197300" y="9076425"/>
            <a:ext cx="4041900" cy="96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2518">
                <a:solidFill>
                  <a:schemeClr val="lt1"/>
                </a:solidFill>
                <a:latin typeface="Plus Jakarta Sans Medium"/>
                <a:ea typeface="Plus Jakarta Sans Medium"/>
                <a:cs typeface="Plus Jakarta Sans Medium"/>
                <a:sym typeface="Plus Jakarta Sans Medium"/>
              </a:rPr>
              <a:t>Infos &amp; Billetterie : circularfashionweek.fr</a:t>
            </a:r>
            <a:endParaRPr sz="2518">
              <a:solidFill>
                <a:schemeClr val="lt1"/>
              </a:solidFill>
              <a:latin typeface="Plus Jakarta Sans Medium"/>
              <a:ea typeface="Plus Jakarta Sans Medium"/>
              <a:cs typeface="Plus Jakarta Sans Medium"/>
              <a:sym typeface="Plus Jakarta Sans Medium"/>
            </a:endParaRPr>
          </a:p>
        </p:txBody>
      </p:sp>
      <p:sp>
        <p:nvSpPr>
          <p:cNvPr id="14" name="Google Shape;14;p21"/>
          <p:cNvSpPr/>
          <p:nvPr>
            <p:ph idx="2" type="pic"/>
          </p:nvPr>
        </p:nvSpPr>
        <p:spPr>
          <a:xfrm>
            <a:off x="1673075" y="4295475"/>
            <a:ext cx="3724500" cy="4041900"/>
          </a:xfrm>
          <a:prstGeom prst="rect">
            <a:avLst/>
          </a:prstGeom>
          <a:noFill/>
          <a:ln>
            <a:noFill/>
          </a:ln>
        </p:spPr>
      </p:sp>
      <p:sp>
        <p:nvSpPr>
          <p:cNvPr id="15" name="Google Shape;15;p21"/>
          <p:cNvSpPr txBox="1"/>
          <p:nvPr/>
        </p:nvSpPr>
        <p:spPr>
          <a:xfrm>
            <a:off x="1673064" y="9002337"/>
            <a:ext cx="20433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3000">
                <a:solidFill>
                  <a:schemeClr val="lt1"/>
                </a:solidFill>
                <a:latin typeface="Plus Jakarta Sans Light"/>
                <a:ea typeface="Plus Jakarta Sans Light"/>
                <a:cs typeface="Plus Jakarta Sans Light"/>
                <a:sym typeface="Plus Jakarta Sans Light"/>
              </a:rPr>
              <a:t>4 — 5 déc.</a:t>
            </a:r>
            <a:br>
              <a:rPr lang="fr" sz="3000">
                <a:solidFill>
                  <a:schemeClr val="lt1"/>
                </a:solidFill>
                <a:latin typeface="Plus Jakarta Sans Light"/>
                <a:ea typeface="Plus Jakarta Sans Light"/>
                <a:cs typeface="Plus Jakarta Sans Light"/>
                <a:sym typeface="Plus Jakarta Sans Light"/>
              </a:rPr>
            </a:br>
            <a:r>
              <a:rPr lang="fr" sz="3000">
                <a:solidFill>
                  <a:schemeClr val="lt1"/>
                </a:solidFill>
                <a:latin typeface="Plus Jakarta Sans Light"/>
                <a:ea typeface="Plus Jakarta Sans Light"/>
                <a:cs typeface="Plus Jakarta Sans Light"/>
                <a:sym typeface="Plus Jakarta Sans Light"/>
              </a:rPr>
              <a:t>2025</a:t>
            </a:r>
            <a:endParaRPr sz="3000">
              <a:solidFill>
                <a:schemeClr val="lt1"/>
              </a:solidFill>
              <a:latin typeface="Plus Jakarta Sans Light"/>
              <a:ea typeface="Plus Jakarta Sans Light"/>
              <a:cs typeface="Plus Jakarta Sans Light"/>
              <a:sym typeface="Plus Jakarta Sans Light"/>
            </a:endParaRPr>
          </a:p>
        </p:txBody>
      </p:sp>
      <p:sp>
        <p:nvSpPr>
          <p:cNvPr id="16" name="Google Shape;16;p21"/>
          <p:cNvSpPr txBox="1"/>
          <p:nvPr>
            <p:ph idx="3" type="title"/>
          </p:nvPr>
        </p:nvSpPr>
        <p:spPr>
          <a:xfrm>
            <a:off x="5598025" y="4295475"/>
            <a:ext cx="42111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143900" lIns="143900" spcFirstLastPara="1" rIns="143900" wrap="square" tIns="14390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0" sz="24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7"/>
              <a:buNone/>
              <a:defRPr sz="4407"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 1">
  <p:cSld name="BLANK_1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g387795ab809_0_33"/>
          <p:cNvSpPr/>
          <p:nvPr/>
        </p:nvSpPr>
        <p:spPr>
          <a:xfrm>
            <a:off x="-125" y="100"/>
            <a:ext cx="11430000" cy="11430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143900" lIns="143900" spcFirstLastPara="1" rIns="143900" wrap="square" tIns="1439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4"/>
              <a:buFont typeface="Arial"/>
              <a:buNone/>
            </a:pPr>
            <a:r>
              <a:t/>
            </a:r>
            <a:endParaRPr b="0" i="0" sz="2203" u="none" cap="none" strike="noStrike">
              <a:solidFill>
                <a:srgbClr val="000000"/>
              </a:solidFill>
              <a:latin typeface="Plus Jakarta Sans"/>
              <a:ea typeface="Plus Jakarta Sans"/>
              <a:cs typeface="Plus Jakarta Sans"/>
              <a:sym typeface="Plus Jakarta Sans"/>
            </a:endParaRPr>
          </a:p>
        </p:txBody>
      </p:sp>
      <p:pic>
        <p:nvPicPr>
          <p:cNvPr id="19" name="Google Shape;19;g387795ab809_0_33" title="Plan de travail 14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24550" y="-24550"/>
            <a:ext cx="11479101" cy="11479101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g387795ab809_0_33"/>
          <p:cNvSpPr txBox="1"/>
          <p:nvPr/>
        </p:nvSpPr>
        <p:spPr>
          <a:xfrm>
            <a:off x="1501650" y="1301775"/>
            <a:ext cx="8324100" cy="2088300"/>
          </a:xfrm>
          <a:prstGeom prst="rect">
            <a:avLst/>
          </a:prstGeom>
          <a:noFill/>
          <a:ln>
            <a:noFill/>
          </a:ln>
        </p:spPr>
        <p:txBody>
          <a:bodyPr anchorCtr="0" anchor="t" bIns="143900" lIns="143900" spcFirstLastPara="1" rIns="143900" wrap="square" tIns="143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31"/>
              <a:buFont typeface="Arial"/>
              <a:buNone/>
            </a:pPr>
            <a:r>
              <a:rPr b="1" i="0" lang="fr" sz="7000" u="none" cap="none" strike="noStrike">
                <a:solidFill>
                  <a:schemeClr val="lt1"/>
                </a:solidFill>
                <a:latin typeface="Plus Jakarta Sans"/>
                <a:ea typeface="Plus Jakarta Sans"/>
                <a:cs typeface="Plus Jakarta Sans"/>
                <a:sym typeface="Plus Jakarta Sans"/>
              </a:rPr>
              <a:t>Nous serons </a:t>
            </a:r>
            <a:br>
              <a:rPr b="1" i="0" lang="fr" sz="7000" u="none" cap="none" strike="noStrike">
                <a:solidFill>
                  <a:schemeClr val="lt1"/>
                </a:solidFill>
                <a:latin typeface="Plus Jakarta Sans"/>
                <a:ea typeface="Plus Jakarta Sans"/>
                <a:cs typeface="Plus Jakarta Sans"/>
                <a:sym typeface="Plus Jakarta Sans"/>
              </a:rPr>
            </a:br>
            <a:r>
              <a:rPr b="1" i="0" lang="fr" sz="7000" u="none" cap="none" strike="noStrike">
                <a:solidFill>
                  <a:schemeClr val="lt1"/>
                </a:solidFill>
                <a:latin typeface="Plus Jakarta Sans"/>
                <a:ea typeface="Plus Jakarta Sans"/>
                <a:cs typeface="Plus Jakarta Sans"/>
                <a:sym typeface="Plus Jakarta Sans"/>
              </a:rPr>
              <a:t>présents !</a:t>
            </a:r>
            <a:endParaRPr b="0" i="0" sz="7000" u="none" cap="none" strike="noStrike">
              <a:solidFill>
                <a:schemeClr val="lt1"/>
              </a:solidFill>
              <a:latin typeface="Plus Jakarta Sans Light"/>
              <a:ea typeface="Plus Jakarta Sans Light"/>
              <a:cs typeface="Plus Jakarta Sans Light"/>
              <a:sym typeface="Plus Jakarta Sans Light"/>
            </a:endParaRPr>
          </a:p>
        </p:txBody>
      </p:sp>
      <p:sp>
        <p:nvSpPr>
          <p:cNvPr id="21" name="Google Shape;21;g387795ab809_0_33"/>
          <p:cNvSpPr txBox="1"/>
          <p:nvPr/>
        </p:nvSpPr>
        <p:spPr>
          <a:xfrm rot="-527">
            <a:off x="6197300" y="4813309"/>
            <a:ext cx="3912600" cy="1803600"/>
          </a:xfrm>
          <a:prstGeom prst="rect">
            <a:avLst/>
          </a:prstGeom>
          <a:noFill/>
          <a:ln>
            <a:noFill/>
          </a:ln>
        </p:spPr>
        <p:txBody>
          <a:bodyPr anchorCtr="0" anchor="t" bIns="143900" lIns="143900" spcFirstLastPara="1" rIns="143900" wrap="square" tIns="143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61"/>
              <a:buFont typeface="Arial"/>
              <a:buNone/>
            </a:pPr>
            <a:r>
              <a:rPr i="0" lang="fr" sz="4000" u="none" cap="none" strike="noStrike">
                <a:solidFill>
                  <a:schemeClr val="lt1"/>
                </a:solidFill>
                <a:latin typeface="Plus Jakarta Sans Light"/>
                <a:ea typeface="Plus Jakarta Sans Light"/>
                <a:cs typeface="Plus Jakarta Sans Light"/>
                <a:sym typeface="Plus Jakarta Sans Light"/>
              </a:rPr>
              <a:t>Forum Textile </a:t>
            </a:r>
            <a:br>
              <a:rPr i="0" lang="fr" sz="4000" u="none" cap="none" strike="noStrike">
                <a:solidFill>
                  <a:schemeClr val="lt1"/>
                </a:solidFill>
                <a:latin typeface="Plus Jakarta Sans Light"/>
                <a:ea typeface="Plus Jakarta Sans Light"/>
                <a:cs typeface="Plus Jakarta Sans Light"/>
                <a:sym typeface="Plus Jakarta Sans Light"/>
              </a:rPr>
            </a:br>
            <a:r>
              <a:rPr i="0" lang="fr" sz="4000" u="none" cap="none" strike="noStrike">
                <a:solidFill>
                  <a:schemeClr val="lt1"/>
                </a:solidFill>
                <a:latin typeface="Plus Jakarta Sans Light"/>
                <a:ea typeface="Plus Jakarta Sans Light"/>
                <a:cs typeface="Plus Jakarta Sans Light"/>
                <a:sym typeface="Plus Jakarta Sans Light"/>
              </a:rPr>
              <a:t>et Mode </a:t>
            </a:r>
            <a:br>
              <a:rPr i="0" lang="fr" sz="4000" u="none" cap="none" strike="noStrike">
                <a:solidFill>
                  <a:schemeClr val="lt1"/>
                </a:solidFill>
                <a:latin typeface="Plus Jakarta Sans Light"/>
                <a:ea typeface="Plus Jakarta Sans Light"/>
                <a:cs typeface="Plus Jakarta Sans Light"/>
                <a:sym typeface="Plus Jakarta Sans Light"/>
              </a:rPr>
            </a:br>
            <a:r>
              <a:rPr i="0" lang="fr" sz="4000" u="none" cap="none" strike="noStrike">
                <a:solidFill>
                  <a:schemeClr val="lt1"/>
                </a:solidFill>
                <a:latin typeface="Plus Jakarta Sans Light"/>
                <a:ea typeface="Plus Jakarta Sans Light"/>
                <a:cs typeface="Plus Jakarta Sans Light"/>
                <a:sym typeface="Plus Jakarta Sans Light"/>
              </a:rPr>
              <a:t>Circulaires</a:t>
            </a:r>
            <a:endParaRPr b="0" i="0" sz="2518" u="none" cap="none" strike="noStrike">
              <a:solidFill>
                <a:schemeClr val="lt1"/>
              </a:solidFill>
              <a:latin typeface="Plus Jakarta Sans Medium"/>
              <a:ea typeface="Plus Jakarta Sans Medium"/>
              <a:cs typeface="Plus Jakarta Sans Medium"/>
              <a:sym typeface="Plus Jakarta Sans Medium"/>
            </a:endParaRPr>
          </a:p>
        </p:txBody>
      </p:sp>
      <p:sp>
        <p:nvSpPr>
          <p:cNvPr id="22" name="Google Shape;22;g387795ab809_0_33"/>
          <p:cNvSpPr txBox="1"/>
          <p:nvPr/>
        </p:nvSpPr>
        <p:spPr>
          <a:xfrm>
            <a:off x="6197300" y="9076425"/>
            <a:ext cx="4041900" cy="96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2518">
                <a:solidFill>
                  <a:schemeClr val="lt1"/>
                </a:solidFill>
                <a:latin typeface="Plus Jakarta Sans Medium"/>
                <a:ea typeface="Plus Jakarta Sans Medium"/>
                <a:cs typeface="Plus Jakarta Sans Medium"/>
                <a:sym typeface="Plus Jakarta Sans Medium"/>
              </a:rPr>
              <a:t>Infos &amp; Billetterie : circularfashionweek.fr</a:t>
            </a:r>
            <a:endParaRPr sz="2518">
              <a:solidFill>
                <a:schemeClr val="lt1"/>
              </a:solidFill>
              <a:latin typeface="Plus Jakarta Sans Medium"/>
              <a:ea typeface="Plus Jakarta Sans Medium"/>
              <a:cs typeface="Plus Jakarta Sans Medium"/>
              <a:sym typeface="Plus Jakarta Sans Medium"/>
            </a:endParaRPr>
          </a:p>
        </p:txBody>
      </p:sp>
      <p:sp>
        <p:nvSpPr>
          <p:cNvPr id="23" name="Google Shape;23;g387795ab809_0_33"/>
          <p:cNvSpPr/>
          <p:nvPr>
            <p:ph idx="2" type="pic"/>
          </p:nvPr>
        </p:nvSpPr>
        <p:spPr>
          <a:xfrm>
            <a:off x="1673075" y="4295474"/>
            <a:ext cx="4041900" cy="4041900"/>
          </a:xfrm>
          <a:prstGeom prst="rect">
            <a:avLst/>
          </a:prstGeom>
          <a:noFill/>
          <a:ln>
            <a:noFill/>
          </a:ln>
        </p:spPr>
      </p:sp>
      <p:sp>
        <p:nvSpPr>
          <p:cNvPr id="24" name="Google Shape;24;g387795ab809_0_33"/>
          <p:cNvSpPr txBox="1"/>
          <p:nvPr/>
        </p:nvSpPr>
        <p:spPr>
          <a:xfrm>
            <a:off x="1673064" y="9002337"/>
            <a:ext cx="20433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3000">
                <a:solidFill>
                  <a:schemeClr val="lt1"/>
                </a:solidFill>
                <a:latin typeface="Plus Jakarta Sans Light"/>
                <a:ea typeface="Plus Jakarta Sans Light"/>
                <a:cs typeface="Plus Jakarta Sans Light"/>
                <a:sym typeface="Plus Jakarta Sans Light"/>
              </a:rPr>
              <a:t>4 — 5 déc.</a:t>
            </a:r>
            <a:br>
              <a:rPr lang="fr" sz="3000">
                <a:solidFill>
                  <a:schemeClr val="lt1"/>
                </a:solidFill>
                <a:latin typeface="Plus Jakarta Sans Light"/>
                <a:ea typeface="Plus Jakarta Sans Light"/>
                <a:cs typeface="Plus Jakarta Sans Light"/>
                <a:sym typeface="Plus Jakarta Sans Light"/>
              </a:rPr>
            </a:br>
            <a:r>
              <a:rPr lang="fr" sz="3000">
                <a:solidFill>
                  <a:schemeClr val="lt1"/>
                </a:solidFill>
                <a:latin typeface="Plus Jakarta Sans Light"/>
                <a:ea typeface="Plus Jakarta Sans Light"/>
                <a:cs typeface="Plus Jakarta Sans Light"/>
                <a:sym typeface="Plus Jakarta Sans Light"/>
              </a:rPr>
              <a:t>2025</a:t>
            </a:r>
            <a:endParaRPr sz="3000">
              <a:solidFill>
                <a:schemeClr val="lt1"/>
              </a:solidFill>
              <a:latin typeface="Plus Jakarta Sans Light"/>
              <a:ea typeface="Plus Jakarta Sans Light"/>
              <a:cs typeface="Plus Jakarta Sans Light"/>
              <a:sym typeface="Plus Jakarta Sans Light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1"/>
          <p:cNvSpPr txBox="1"/>
          <p:nvPr>
            <p:ph type="title"/>
          </p:nvPr>
        </p:nvSpPr>
        <p:spPr>
          <a:xfrm>
            <a:off x="389625" y="988944"/>
            <a:ext cx="10650900" cy="1272600"/>
          </a:xfrm>
          <a:prstGeom prst="rect">
            <a:avLst/>
          </a:prstGeom>
          <a:noFill/>
          <a:ln>
            <a:noFill/>
          </a:ln>
        </p:spPr>
        <p:txBody>
          <a:bodyPr anchorCtr="0" anchor="t" bIns="143900" lIns="143900" spcFirstLastPara="1" rIns="143900" wrap="square" tIns="143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611"/>
              <a:buFont typeface="Plus Jakarta Sans"/>
              <a:buNone/>
              <a:defRPr b="1" i="0" sz="6611" u="none" cap="none" strike="noStrike">
                <a:solidFill>
                  <a:schemeClr val="lt1"/>
                </a:solidFill>
                <a:latin typeface="Plus Jakarta Sans"/>
                <a:ea typeface="Plus Jakarta Sans"/>
                <a:cs typeface="Plus Jakarta Sans"/>
                <a:sym typeface="Plus Jakarta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7"/>
              <a:buFont typeface="Arial"/>
              <a:buNone/>
              <a:defRPr b="0" i="0" sz="4407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7"/>
              <a:buFont typeface="Arial"/>
              <a:buNone/>
              <a:defRPr b="0" i="0" sz="4407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7"/>
              <a:buFont typeface="Arial"/>
              <a:buNone/>
              <a:defRPr b="0" i="0" sz="4407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7"/>
              <a:buFont typeface="Arial"/>
              <a:buNone/>
              <a:defRPr b="0" i="0" sz="4407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7"/>
              <a:buFont typeface="Arial"/>
              <a:buNone/>
              <a:defRPr b="0" i="0" sz="4407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7"/>
              <a:buFont typeface="Arial"/>
              <a:buNone/>
              <a:defRPr b="0" i="0" sz="4407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7"/>
              <a:buFont typeface="Arial"/>
              <a:buNone/>
              <a:defRPr b="0" i="0" sz="4407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7"/>
              <a:buFont typeface="Arial"/>
              <a:buNone/>
              <a:defRPr b="0" i="0" sz="4407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1"/>
          <p:cNvSpPr/>
          <p:nvPr/>
        </p:nvSpPr>
        <p:spPr>
          <a:xfrm>
            <a:off x="-125" y="100"/>
            <a:ext cx="11430000" cy="11430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143900" lIns="143900" spcFirstLastPara="1" rIns="143900" wrap="square" tIns="1439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4"/>
              <a:buFont typeface="Arial"/>
              <a:buNone/>
            </a:pPr>
            <a:r>
              <a:t/>
            </a:r>
            <a:endParaRPr b="0" i="0" sz="2203" u="none" cap="none" strike="noStrike">
              <a:solidFill>
                <a:srgbClr val="000000"/>
              </a:solidFill>
              <a:latin typeface="Plus Jakarta Sans"/>
              <a:ea typeface="Plus Jakarta Sans"/>
              <a:cs typeface="Plus Jakarta Sans"/>
              <a:sym typeface="Plus Jakarta Sans"/>
            </a:endParaRPr>
          </a:p>
        </p:txBody>
      </p:sp>
      <p:pic>
        <p:nvPicPr>
          <p:cNvPr id="8" name="Google Shape;8;p11" title="Plan de travail 14.png"/>
          <p:cNvPicPr preferRelativeResize="0"/>
          <p:nvPr/>
        </p:nvPicPr>
        <p:blipFill>
          <a:blip r:embed="rId1">
            <a:alphaModFix/>
          </a:blip>
          <a:stretch>
            <a:fillRect/>
          </a:stretch>
        </p:blipFill>
        <p:spPr>
          <a:xfrm>
            <a:off x="-24550" y="-24550"/>
            <a:ext cx="11479101" cy="11479101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463">
          <p15:clr>
            <a:srgbClr val="E46962"/>
          </p15:clr>
        </p15:guide>
        <p15:guide id="2" orient="horz" pos="820">
          <p15:clr>
            <a:srgbClr val="E46962"/>
          </p15:clr>
        </p15:guide>
        <p15:guide id="3" pos="6737">
          <p15:clr>
            <a:srgbClr val="E46962"/>
          </p15:clr>
        </p15:guide>
        <p15:guide id="4" orient="horz" pos="6393">
          <p15:clr>
            <a:srgbClr val="E46962"/>
          </p15:clr>
        </p15:guide>
        <p15:guide id="5" pos="2410">
          <p15:clr>
            <a:srgbClr val="E46962"/>
          </p15:clr>
        </p15:guide>
        <p15:guide id="6" pos="4790">
          <p15:clr>
            <a:srgbClr val="E46962"/>
          </p15:clr>
        </p15:guide>
        <p15:guide id="7" pos="3600">
          <p15:clr>
            <a:srgbClr val="E46962"/>
          </p15:clr>
        </p15:guide>
        <p15:guide id="8" orient="horz" pos="3600">
          <p15:clr>
            <a:srgbClr val="E46962"/>
          </p15:clr>
        </p15:guide>
        <p15:guide id="9" orient="horz" pos="6807">
          <p15:clr>
            <a:srgbClr val="E46962"/>
          </p15:clr>
        </p15:guide>
        <p15:guide id="10">
          <p15:clr>
            <a:srgbClr val="E46962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Google Shape;29;g387795ab809_0_15" title="Amélie Flament - responsable de l'engagement et de la circularité - ROUGEGORGE.jpg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8870" l="13536" r="6787" t="11721"/>
          <a:stretch/>
        </p:blipFill>
        <p:spPr>
          <a:xfrm>
            <a:off x="1673075" y="4295475"/>
            <a:ext cx="3724502" cy="4041900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g387795ab809_0_15"/>
          <p:cNvSpPr txBox="1"/>
          <p:nvPr>
            <p:ph type="title"/>
          </p:nvPr>
        </p:nvSpPr>
        <p:spPr>
          <a:xfrm>
            <a:off x="5598025" y="6129409"/>
            <a:ext cx="4211100" cy="2208000"/>
          </a:xfrm>
          <a:prstGeom prst="rect">
            <a:avLst/>
          </a:prstGeom>
          <a:noFill/>
          <a:ln>
            <a:noFill/>
          </a:ln>
        </p:spPr>
        <p:txBody>
          <a:bodyPr anchorCtr="0" anchor="b" bIns="143900" lIns="143900" spcFirstLastPara="1" rIns="143900" wrap="square" tIns="1439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61"/>
              <a:buNone/>
            </a:pPr>
            <a:r>
              <a:rPr b="1" lang="fr" sz="2518"/>
              <a:t>A</a:t>
            </a:r>
            <a:r>
              <a:rPr b="1" lang="fr" sz="2361"/>
              <a:t>mélie Flament,</a:t>
            </a:r>
            <a:r>
              <a:rPr lang="fr" sz="2361"/>
              <a:t> </a:t>
            </a:r>
            <a:br>
              <a:rPr lang="fr" sz="2361"/>
            </a:br>
            <a:r>
              <a:rPr b="0" lang="fr" sz="2361"/>
              <a:t>Responsable de</a:t>
            </a:r>
            <a:r>
              <a:rPr lang="fr" sz="2361"/>
              <a:t> </a:t>
            </a:r>
            <a:r>
              <a:rPr b="0" lang="fr" sz="2361"/>
              <a:t>l'engagement et de la circularité - ROUGEGORGE</a:t>
            </a:r>
            <a:endParaRPr b="0" sz="2361"/>
          </a:p>
        </p:txBody>
      </p:sp>
      <p:sp>
        <p:nvSpPr>
          <p:cNvPr id="31" name="Google Shape;31;g387795ab809_0_15"/>
          <p:cNvSpPr txBox="1"/>
          <p:nvPr>
            <p:ph idx="3" type="title"/>
          </p:nvPr>
        </p:nvSpPr>
        <p:spPr>
          <a:xfrm>
            <a:off x="5598025" y="4422325"/>
            <a:ext cx="4211100" cy="1292700"/>
          </a:xfrm>
          <a:prstGeom prst="rect">
            <a:avLst/>
          </a:prstGeom>
        </p:spPr>
        <p:txBody>
          <a:bodyPr anchorCtr="0" anchor="t" bIns="143900" lIns="143900" spcFirstLastPara="1" rIns="143900" wrap="square" tIns="143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2200">
                <a:latin typeface="Plus Jakarta Sans Light"/>
                <a:ea typeface="Plus Jakarta Sans Light"/>
                <a:cs typeface="Plus Jakarta Sans Light"/>
                <a:sym typeface="Plus Jakarta Sans Light"/>
              </a:rPr>
              <a:t>[Nom de la table-ronde]</a:t>
            </a:r>
            <a:endParaRPr sz="2200">
              <a:latin typeface="Plus Jakarta Sans Light"/>
              <a:ea typeface="Plus Jakarta Sans Light"/>
              <a:cs typeface="Plus Jakarta Sans Light"/>
              <a:sym typeface="Plus Jakarta Sans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g387795ab809_0_47"/>
          <p:cNvSpPr/>
          <p:nvPr/>
        </p:nvSpPr>
        <p:spPr>
          <a:xfrm>
            <a:off x="1672038" y="4295475"/>
            <a:ext cx="4044000" cy="4044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7" name="Google Shape;37;g387795ab809_0_47" title="logo UITH 19062020.jpg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-44948" l="-10840" r="-10827" t="-44948"/>
          <a:stretch/>
        </p:blipFill>
        <p:spPr>
          <a:xfrm>
            <a:off x="1872725" y="4495125"/>
            <a:ext cx="3642625" cy="3642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FW thème sombre forum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